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498D"/>
    <a:srgbClr val="76B531"/>
    <a:srgbClr val="EA7A1E"/>
    <a:srgbClr val="F117C7"/>
    <a:srgbClr val="08028A"/>
    <a:srgbClr val="FDDF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8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746963-8EE5-4401-98E7-BCAF5A383FB8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8BF59B-8E2D-4438-9D4E-9D4D9E99B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201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April 1, 2013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5114778" cy="132984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000" b="1" dirty="0" smtClean="0">
                <a:solidFill>
                  <a:srgbClr val="76B531"/>
                </a:solidFill>
              </a:rPr>
              <a:t>Your name here</a:t>
            </a:r>
          </a:p>
          <a:p>
            <a:pPr algn="ctr"/>
            <a:endParaRPr lang="en-US" sz="4000" b="1" dirty="0" smtClean="0">
              <a:solidFill>
                <a:srgbClr val="76B531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Your # here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914400"/>
            <a:ext cx="6903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You Stink! Virtual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pic>
        <p:nvPicPr>
          <p:cNvPr id="1026" name="Picture 2" descr="C:\Users\CBender\AppData\Local\Microsoft\Windows\Temporary Internet Files\Content.IE5\19W6K1DG\MC9000530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308617" y="5482583"/>
            <a:ext cx="1038301" cy="1350734"/>
          </a:xfrm>
          <a:prstGeom prst="rect">
            <a:avLst/>
          </a:prstGeom>
          <a:noFill/>
        </p:spPr>
      </p:pic>
      <p:pic>
        <p:nvPicPr>
          <p:cNvPr id="8" name="Picture 2" descr="C:\Users\CBender\AppData\Local\Microsoft\Windows\Temporary Internet Files\Content.IE5\19W6K1DG\MC9000530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7700017" y="5253983"/>
            <a:ext cx="1038301" cy="1350734"/>
          </a:xfrm>
          <a:prstGeom prst="rect">
            <a:avLst/>
          </a:prstGeom>
          <a:noFill/>
        </p:spPr>
      </p:pic>
      <p:pic>
        <p:nvPicPr>
          <p:cNvPr id="9" name="Picture 2" descr="C:\Users\CBender\AppData\Local\Microsoft\Windows\Temporary Internet Files\Content.IE5\19W6K1DG\MC9000530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609600"/>
            <a:ext cx="1038301" cy="1350734"/>
          </a:xfrm>
          <a:prstGeom prst="rect">
            <a:avLst/>
          </a:prstGeom>
          <a:noFill/>
        </p:spPr>
      </p:pic>
      <p:pic>
        <p:nvPicPr>
          <p:cNvPr id="1027" name="Picture 3" descr="C:\Users\CBender\AppData\Local\Microsoft\Windows\Temporary Internet Files\Content.IE5\GO3Z42E0\MC9000841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663059"/>
            <a:ext cx="3604788" cy="3194941"/>
          </a:xfrm>
          <a:prstGeom prst="rect">
            <a:avLst/>
          </a:prstGeom>
          <a:noFill/>
        </p:spPr>
      </p:pic>
      <p:pic>
        <p:nvPicPr>
          <p:cNvPr id="11" name="Picture 2" descr="C:\Users\CBender\AppData\Local\Microsoft\Windows\Temporary Internet Files\Content.IE5\19W6K1DG\MC9000530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1680217" y="5253983"/>
            <a:ext cx="1038301" cy="1350734"/>
          </a:xfrm>
          <a:prstGeom prst="rect">
            <a:avLst/>
          </a:prstGeom>
          <a:noFill/>
        </p:spPr>
      </p:pic>
      <p:pic>
        <p:nvPicPr>
          <p:cNvPr id="12" name="Picture 2" descr="C:\Users\CBender\AppData\Local\Microsoft\Windows\Temporary Internet Files\Content.IE5\19W6K1DG\MC9000530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6328417" y="5482583"/>
            <a:ext cx="1038301" cy="1350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</TotalTime>
  <Words>14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April 1, 2013</vt:lpstr>
    </vt:vector>
  </TitlesOfParts>
  <Company>Pima County Justice Court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2012</dc:title>
  <dc:creator>CBender</dc:creator>
  <cp:lastModifiedBy>CBender</cp:lastModifiedBy>
  <cp:revision>10</cp:revision>
  <dcterms:created xsi:type="dcterms:W3CDTF">2012-12-13T16:32:17Z</dcterms:created>
  <dcterms:modified xsi:type="dcterms:W3CDTF">2013-03-08T15:18:11Z</dcterms:modified>
</cp:coreProperties>
</file>