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ECF057-35D7-4887-80CD-3F81420691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057-35D7-4887-80CD-3F81420691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057-35D7-4887-80CD-3F81420691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057-35D7-4887-80CD-3F81420691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057-35D7-4887-80CD-3F81420691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057-35D7-4887-80CD-3F81420691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057-35D7-4887-80CD-3F81420691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057-35D7-4887-80CD-3F81420691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057-35D7-4887-80CD-3F81420691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057-35D7-4887-80CD-3F81420691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057-35D7-4887-80CD-3F81420691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DECF057-35D7-4887-80CD-3F81420691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091" y="533400"/>
            <a:ext cx="7705587" cy="5747208"/>
          </a:xfrm>
          <a:prstGeom prst="rect">
            <a:avLst/>
          </a:prstGeom>
          <a:noFill/>
          <a:ln>
            <a:noFill/>
          </a:ln>
          <a:effectLst>
            <a:glow>
              <a:schemeClr val="accent1"/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1153884" y="532150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Firecracker Virtual </a:t>
            </a:r>
            <a:r>
              <a:rPr lang="en-US" sz="4400" b="1" dirty="0" smtClean="0"/>
              <a:t>Race </a:t>
            </a:r>
            <a:r>
              <a:rPr lang="en-US" sz="4400" b="1" dirty="0" smtClean="0"/>
              <a:t>2013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216965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Your race length here</a:t>
            </a:r>
            <a:endParaRPr lang="en-US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38100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Your name here 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5029200"/>
            <a:ext cx="342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Your # 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Custom 1">
      <a:dk1>
        <a:srgbClr val="000000"/>
      </a:dk1>
      <a:lt1>
        <a:sysClr val="window" lastClr="FFFFFF"/>
      </a:lt1>
      <a:dk2>
        <a:srgbClr val="895D1D"/>
      </a:dk2>
      <a:lt2>
        <a:srgbClr val="FF0000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54</TotalTime>
  <Words>13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Hardcover</vt:lpstr>
      <vt:lpstr>PowerPoint Presentation</vt:lpstr>
    </vt:vector>
  </TitlesOfParts>
  <Company>Pima County Justice Court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CBender</dc:creator>
  <cp:lastModifiedBy>Charity Bender</cp:lastModifiedBy>
  <cp:revision>52</cp:revision>
  <dcterms:created xsi:type="dcterms:W3CDTF">2012-10-25T19:44:13Z</dcterms:created>
  <dcterms:modified xsi:type="dcterms:W3CDTF">2013-07-11T22:18:30Z</dcterms:modified>
</cp:coreProperties>
</file>