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79096-FF6D-4FD2-AD49-D7B5B2F58D66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C9298-0289-4767-B990-C53D161050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lice 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73534" cy="1600200"/>
          </a:xfrm>
          <a:prstGeom prst="rect">
            <a:avLst/>
          </a:prstGeom>
        </p:spPr>
      </p:pic>
      <p:pic>
        <p:nvPicPr>
          <p:cNvPr id="9" name="Picture 8" descr="police 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05200"/>
            <a:ext cx="2173534" cy="1600200"/>
          </a:xfrm>
          <a:prstGeom prst="rect">
            <a:avLst/>
          </a:prstGeom>
        </p:spPr>
      </p:pic>
      <p:pic>
        <p:nvPicPr>
          <p:cNvPr id="10" name="Picture 9" descr="police 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57800"/>
            <a:ext cx="2173534" cy="1600200"/>
          </a:xfrm>
          <a:prstGeom prst="rect">
            <a:avLst/>
          </a:prstGeom>
        </p:spPr>
      </p:pic>
      <p:pic>
        <p:nvPicPr>
          <p:cNvPr id="11" name="Picture 10" descr="police 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2173534" cy="1600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38400" y="457200"/>
            <a:ext cx="6172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National Police Week Virtual</a:t>
            </a:r>
            <a:endParaRPr lang="en-US" sz="4400" b="1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1000" b="1" dirty="0" smtClean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May 2013</a:t>
            </a:r>
            <a:endParaRPr lang="en-US" sz="44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3581400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Your name here</a:t>
            </a:r>
          </a:p>
          <a:p>
            <a:pPr algn="ctr"/>
            <a:r>
              <a:rPr lang="en-US" sz="4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Your number here</a:t>
            </a:r>
          </a:p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Your distance here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Pima County Justice Court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CBender</dc:creator>
  <cp:lastModifiedBy>CBender</cp:lastModifiedBy>
  <cp:revision>2</cp:revision>
  <dcterms:created xsi:type="dcterms:W3CDTF">2013-05-14T19:42:36Z</dcterms:created>
  <dcterms:modified xsi:type="dcterms:W3CDTF">2013-05-14T19:52:41Z</dcterms:modified>
</cp:coreProperties>
</file>