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498D"/>
    <a:srgbClr val="76B531"/>
    <a:srgbClr val="EA7A1E"/>
    <a:srgbClr val="F117C7"/>
    <a:srgbClr val="08028A"/>
    <a:srgbClr val="FDD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8746963-8EE5-4401-98E7-BCAF5A383FB8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9915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Segoe Print" pitchFamily="2" charset="0"/>
              </a:rPr>
              <a:t>January 2013 – December 2013</a:t>
            </a:r>
            <a:endParaRPr lang="en-US" sz="36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267200"/>
            <a:ext cx="5114778" cy="13298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Your name here</a:t>
            </a:r>
          </a:p>
          <a:p>
            <a:pPr algn="ctr"/>
            <a:endParaRPr lang="en-US" sz="4000" b="1" dirty="0" smtClean="0">
              <a:solidFill>
                <a:srgbClr val="76B53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Your # here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9" descr="13.1 ha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124200"/>
            <a:ext cx="1333500" cy="1362075"/>
          </a:xfrm>
          <a:prstGeom prst="rect">
            <a:avLst/>
          </a:prstGeom>
        </p:spPr>
      </p:pic>
      <p:pic>
        <p:nvPicPr>
          <p:cNvPr id="12" name="Picture 11" descr="I can run 13.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-360000">
            <a:off x="439088" y="4862055"/>
            <a:ext cx="1864074" cy="1903736"/>
          </a:xfrm>
          <a:prstGeom prst="rect">
            <a:avLst/>
          </a:prstGeom>
        </p:spPr>
      </p:pic>
      <p:pic>
        <p:nvPicPr>
          <p:cNvPr id="13" name="Picture 12" descr="13.1 ha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4795702"/>
            <a:ext cx="1562100" cy="15955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457200"/>
            <a:ext cx="7772400" cy="1371600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Segoe Script" pitchFamily="34" charset="0"/>
                <a:ea typeface="+mj-ea"/>
                <a:cs typeface="+mj-cs"/>
              </a:rPr>
              <a:t>Thirteen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Segoe Scrip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13.1 in 2013 Challenge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16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January 2013 – December 2013</vt:lpstr>
    </vt:vector>
  </TitlesOfParts>
  <Company>Pima County Justice 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2012</dc:title>
  <dc:creator>CBender</dc:creator>
  <cp:lastModifiedBy>CBender</cp:lastModifiedBy>
  <cp:revision>11</cp:revision>
  <dcterms:created xsi:type="dcterms:W3CDTF">2012-12-13T16:32:17Z</dcterms:created>
  <dcterms:modified xsi:type="dcterms:W3CDTF">2013-03-08T16:41:51Z</dcterms:modified>
</cp:coreProperties>
</file>